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5"/>
    <a:srgbClr val="EAECEE"/>
    <a:srgbClr val="CF6838"/>
    <a:srgbClr val="A04C41"/>
    <a:srgbClr val="588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Regehr" userId="f94d5b85-e602-4ba1-bb00-a3c2cdc86371" providerId="ADAL" clId="{BD6A70FC-0AA9-4034-93BD-55C2484316A4}"/>
    <pc:docChg chg="modSld">
      <pc:chgData name="Carina Regehr" userId="f94d5b85-e602-4ba1-bb00-a3c2cdc86371" providerId="ADAL" clId="{BD6A70FC-0AA9-4034-93BD-55C2484316A4}" dt="2024-06-26T13:56:22.651" v="6" actId="208"/>
      <pc:docMkLst>
        <pc:docMk/>
      </pc:docMkLst>
      <pc:sldChg chg="modSp mod">
        <pc:chgData name="Carina Regehr" userId="f94d5b85-e602-4ba1-bb00-a3c2cdc86371" providerId="ADAL" clId="{BD6A70FC-0AA9-4034-93BD-55C2484316A4}" dt="2024-06-26T13:56:22.651" v="6" actId="208"/>
        <pc:sldMkLst>
          <pc:docMk/>
          <pc:sldMk cId="0" sldId="256"/>
        </pc:sldMkLst>
        <pc:picChg chg="mod">
          <ac:chgData name="Carina Regehr" userId="f94d5b85-e602-4ba1-bb00-a3c2cdc86371" providerId="ADAL" clId="{BD6A70FC-0AA9-4034-93BD-55C2484316A4}" dt="2024-06-26T13:56:22.651" v="6" actId="208"/>
          <ac:picMkLst>
            <pc:docMk/>
            <pc:sldMk cId="0" sldId="256"/>
            <ac:picMk id="2" creationId="{89B6128A-9785-C95D-9ECA-6325238886A4}"/>
          </ac:picMkLst>
        </pc:picChg>
      </pc:sldChg>
    </pc:docChg>
  </pc:docChgLst>
  <pc:docChgLst>
    <pc:chgData name="Kerstin Deutsch" userId="S::kerstin.deutsch@conventus.de::709da218-d69d-46b5-826f-4c397f663f3c" providerId="AD" clId="Web-{17B9866C-7098-EC2C-3539-B9254CCFB469}"/>
    <pc:docChg chg="addSld modSld">
      <pc:chgData name="Kerstin Deutsch" userId="S::kerstin.deutsch@conventus.de::709da218-d69d-46b5-826f-4c397f663f3c" providerId="AD" clId="Web-{17B9866C-7098-EC2C-3539-B9254CCFB469}" dt="2024-06-25T06:25:39.184" v="5" actId="14100"/>
      <pc:docMkLst>
        <pc:docMk/>
      </pc:docMkLst>
      <pc:sldChg chg="addSp delSp modSp new">
        <pc:chgData name="Kerstin Deutsch" userId="S::kerstin.deutsch@conventus.de::709da218-d69d-46b5-826f-4c397f663f3c" providerId="AD" clId="Web-{17B9866C-7098-EC2C-3539-B9254CCFB469}" dt="2024-06-25T06:25:39.184" v="5" actId="14100"/>
        <pc:sldMkLst>
          <pc:docMk/>
          <pc:sldMk cId="2253591447" sldId="257"/>
        </pc:sldMkLst>
        <pc:spChg chg="del">
          <ac:chgData name="Kerstin Deutsch" userId="S::kerstin.deutsch@conventus.de::709da218-d69d-46b5-826f-4c397f663f3c" providerId="AD" clId="Web-{17B9866C-7098-EC2C-3539-B9254CCFB469}" dt="2024-06-25T06:24:24.934" v="2"/>
          <ac:spMkLst>
            <pc:docMk/>
            <pc:sldMk cId="2253591447" sldId="257"/>
            <ac:spMk id="2" creationId="{70903ADA-C90E-8BBC-CE8D-27F5A524A988}"/>
          </ac:spMkLst>
        </pc:spChg>
        <pc:spChg chg="del">
          <ac:chgData name="Kerstin Deutsch" userId="S::kerstin.deutsch@conventus.de::709da218-d69d-46b5-826f-4c397f663f3c" providerId="AD" clId="Web-{17B9866C-7098-EC2C-3539-B9254CCFB469}" dt="2024-06-25T06:24:24.934" v="1"/>
          <ac:spMkLst>
            <pc:docMk/>
            <pc:sldMk cId="2253591447" sldId="257"/>
            <ac:spMk id="3" creationId="{B18EAB1B-9487-1DBF-CCF7-11D763FB386F}"/>
          </ac:spMkLst>
        </pc:spChg>
        <pc:picChg chg="add mod">
          <ac:chgData name="Kerstin Deutsch" userId="S::kerstin.deutsch@conventus.de::709da218-d69d-46b5-826f-4c397f663f3c" providerId="AD" clId="Web-{17B9866C-7098-EC2C-3539-B9254CCFB469}" dt="2024-06-25T06:25:39.184" v="5" actId="14100"/>
          <ac:picMkLst>
            <pc:docMk/>
            <pc:sldMk cId="2253591447" sldId="257"/>
            <ac:picMk id="4" creationId="{35A1A546-3333-7C19-D5A0-950D2507284C}"/>
          </ac:picMkLst>
        </pc:picChg>
      </pc:sldChg>
    </pc:docChg>
  </pc:docChgLst>
  <pc:docChgLst>
    <pc:chgData name="Vanessa Pallister" userId="5376fdb8-063d-4490-858f-767b792fdb57" providerId="ADAL" clId="{4D9E8061-4D11-4C36-82EA-F0DC0B31E273}"/>
    <pc:docChg chg="modSld">
      <pc:chgData name="Vanessa Pallister" userId="5376fdb8-063d-4490-858f-767b792fdb57" providerId="ADAL" clId="{4D9E8061-4D11-4C36-82EA-F0DC0B31E273}" dt="2024-09-17T06:55:19.043" v="3"/>
      <pc:docMkLst>
        <pc:docMk/>
      </pc:docMkLst>
      <pc:sldChg chg="addSp delSp modSp mod">
        <pc:chgData name="Vanessa Pallister" userId="5376fdb8-063d-4490-858f-767b792fdb57" providerId="ADAL" clId="{4D9E8061-4D11-4C36-82EA-F0DC0B31E273}" dt="2024-09-17T06:55:19.043" v="3"/>
        <pc:sldMkLst>
          <pc:docMk/>
          <pc:sldMk cId="0" sldId="256"/>
        </pc:sldMkLst>
        <pc:spChg chg="add del mod">
          <ac:chgData name="Vanessa Pallister" userId="5376fdb8-063d-4490-858f-767b792fdb57" providerId="ADAL" clId="{4D9E8061-4D11-4C36-82EA-F0DC0B31E273}" dt="2024-09-17T06:55:19.043" v="3"/>
          <ac:spMkLst>
            <pc:docMk/>
            <pc:sldMk cId="0" sldId="256"/>
            <ac:spMk id="3" creationId="{BB6B90CE-DE0A-0339-E7C6-1BD39F47C377}"/>
          </ac:spMkLst>
        </pc:spChg>
      </pc:sldChg>
    </pc:docChg>
  </pc:docChgLst>
  <pc:docChgLst>
    <pc:chgData name="Vanessa Pallister" userId="5376fdb8-063d-4490-858f-767b792fdb57" providerId="ADAL" clId="{F4BD886A-1CB7-4D9B-852C-CB65AA1F0957}"/>
    <pc:docChg chg="modSld">
      <pc:chgData name="Vanessa Pallister" userId="5376fdb8-063d-4490-858f-767b792fdb57" providerId="ADAL" clId="{F4BD886A-1CB7-4D9B-852C-CB65AA1F0957}" dt="2024-06-26T11:23:31.887" v="2"/>
      <pc:docMkLst>
        <pc:docMk/>
      </pc:docMkLst>
      <pc:sldChg chg="addSp delSp modSp mod">
        <pc:chgData name="Vanessa Pallister" userId="5376fdb8-063d-4490-858f-767b792fdb57" providerId="ADAL" clId="{F4BD886A-1CB7-4D9B-852C-CB65AA1F0957}" dt="2024-06-26T11:23:31.887" v="2"/>
        <pc:sldMkLst>
          <pc:docMk/>
          <pc:sldMk cId="0" sldId="256"/>
        </pc:sldMkLst>
        <pc:spChg chg="add del mod">
          <ac:chgData name="Vanessa Pallister" userId="5376fdb8-063d-4490-858f-767b792fdb57" providerId="ADAL" clId="{F4BD886A-1CB7-4D9B-852C-CB65AA1F0957}" dt="2024-06-26T11:23:31.887" v="2"/>
          <ac:spMkLst>
            <pc:docMk/>
            <pc:sldMk cId="0" sldId="256"/>
            <ac:spMk id="3" creationId="{13E7475C-B091-D303-910A-C879646CBA61}"/>
          </ac:spMkLst>
        </pc:spChg>
      </pc:sldChg>
    </pc:docChg>
  </pc:docChgLst>
  <pc:docChgLst>
    <pc:chgData name="Dung Nguyễn" userId="15263ff6-9c62-4c4a-ab13-c4f4e95d5f31" providerId="ADAL" clId="{53E04B58-7D69-44C3-834D-12C5228E1515}"/>
    <pc:docChg chg="modSld">
      <pc:chgData name="Dung Nguyễn" userId="15263ff6-9c62-4c4a-ab13-c4f4e95d5f31" providerId="ADAL" clId="{53E04B58-7D69-44C3-834D-12C5228E1515}" dt="2024-09-30T11:10:20.027" v="0" actId="208"/>
      <pc:docMkLst>
        <pc:docMk/>
      </pc:docMkLst>
      <pc:sldChg chg="modSp mod">
        <pc:chgData name="Dung Nguyễn" userId="15263ff6-9c62-4c4a-ab13-c4f4e95d5f31" providerId="ADAL" clId="{53E04B58-7D69-44C3-834D-12C5228E1515}" dt="2024-09-30T11:10:20.027" v="0" actId="208"/>
        <pc:sldMkLst>
          <pc:docMk/>
          <pc:sldMk cId="0" sldId="256"/>
        </pc:sldMkLst>
        <pc:picChg chg="mod">
          <ac:chgData name="Dung Nguyễn" userId="15263ff6-9c62-4c4a-ab13-c4f4e95d5f31" providerId="ADAL" clId="{53E04B58-7D69-44C3-834D-12C5228E1515}" dt="2024-09-30T11:10:20.027" v="0" actId="208"/>
          <ac:picMkLst>
            <pc:docMk/>
            <pc:sldMk cId="0" sldId="256"/>
            <ac:picMk id="2" creationId="{89B6128A-9785-C95D-9ECA-6325238886A4}"/>
          </ac:picMkLst>
        </pc:picChg>
      </pc:sldChg>
    </pc:docChg>
  </pc:docChgLst>
  <pc:docChgLst>
    <pc:chgData name="Vanessa Pallister" userId="5376fdb8-063d-4490-858f-767b792fdb57" providerId="ADAL" clId="{BB6C33B5-550E-47BD-A4C4-ED67EF48CF6C}"/>
    <pc:docChg chg="undo custSel addSld delSld modSld addMainMaster modMainMaster">
      <pc:chgData name="Vanessa Pallister" userId="5376fdb8-063d-4490-858f-767b792fdb57" providerId="ADAL" clId="{BB6C33B5-550E-47BD-A4C4-ED67EF48CF6C}" dt="2024-06-26T06:22:55.306" v="9" actId="478"/>
      <pc:docMkLst>
        <pc:docMk/>
      </pc:docMkLst>
      <pc:sldChg chg="modSp mod">
        <pc:chgData name="Vanessa Pallister" userId="5376fdb8-063d-4490-858f-767b792fdb57" providerId="ADAL" clId="{BB6C33B5-550E-47BD-A4C4-ED67EF48CF6C}" dt="2024-06-26T06:22:35.826" v="6" actId="1076"/>
        <pc:sldMkLst>
          <pc:docMk/>
          <pc:sldMk cId="0" sldId="256"/>
        </pc:sldMkLst>
        <pc:picChg chg="mod">
          <ac:chgData name="Vanessa Pallister" userId="5376fdb8-063d-4490-858f-767b792fdb57" providerId="ADAL" clId="{BB6C33B5-550E-47BD-A4C4-ED67EF48CF6C}" dt="2024-06-26T06:22:35.826" v="6" actId="1076"/>
          <ac:picMkLst>
            <pc:docMk/>
            <pc:sldMk cId="0" sldId="256"/>
            <ac:picMk id="2" creationId="{89B6128A-9785-C95D-9ECA-6325238886A4}"/>
          </ac:picMkLst>
        </pc:picChg>
      </pc:sldChg>
      <pc:sldChg chg="delSp modSp mod">
        <pc:chgData name="Vanessa Pallister" userId="5376fdb8-063d-4490-858f-767b792fdb57" providerId="ADAL" clId="{BB6C33B5-550E-47BD-A4C4-ED67EF48CF6C}" dt="2024-06-26T06:22:55.306" v="9" actId="478"/>
        <pc:sldMkLst>
          <pc:docMk/>
          <pc:sldMk cId="2253591447" sldId="257"/>
        </pc:sldMkLst>
        <pc:picChg chg="del mod">
          <ac:chgData name="Vanessa Pallister" userId="5376fdb8-063d-4490-858f-767b792fdb57" providerId="ADAL" clId="{BB6C33B5-550E-47BD-A4C4-ED67EF48CF6C}" dt="2024-06-26T06:22:55.306" v="9" actId="478"/>
          <ac:picMkLst>
            <pc:docMk/>
            <pc:sldMk cId="2253591447" sldId="257"/>
            <ac:picMk id="4" creationId="{35A1A546-3333-7C19-D5A0-950D2507284C}"/>
          </ac:picMkLst>
        </pc:picChg>
      </pc:sldChg>
      <pc:sldChg chg="new del">
        <pc:chgData name="Vanessa Pallister" userId="5376fdb8-063d-4490-858f-767b792fdb57" providerId="ADAL" clId="{BB6C33B5-550E-47BD-A4C4-ED67EF48CF6C}" dt="2024-06-26T06:22:11.796" v="2" actId="680"/>
        <pc:sldMkLst>
          <pc:docMk/>
          <pc:sldMk cId="3495478446" sldId="258"/>
        </pc:sldMkLst>
      </pc:sldChg>
      <pc:sldMasterChg chg="new mod addSldLayout modSldLayout">
        <pc:chgData name="Vanessa Pallister" userId="5376fdb8-063d-4490-858f-767b792fdb57" providerId="ADAL" clId="{BB6C33B5-550E-47BD-A4C4-ED67EF48CF6C}" dt="2024-06-26T06:22:49.250" v="7"/>
        <pc:sldMasterMkLst>
          <pc:docMk/>
          <pc:sldMasterMk cId="565902968" sldId="2147483660"/>
        </pc:sldMasterMkLst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3301065950" sldId="2147483661"/>
          </pc:sldLayoutMkLst>
        </pc:sldLayoutChg>
        <pc:sldLayoutChg chg="addSp modSp new replId">
          <pc:chgData name="Vanessa Pallister" userId="5376fdb8-063d-4490-858f-767b792fdb57" providerId="ADAL" clId="{BB6C33B5-550E-47BD-A4C4-ED67EF48CF6C}" dt="2024-06-26T06:22:49.250" v="7"/>
          <pc:sldLayoutMkLst>
            <pc:docMk/>
            <pc:sldMasterMk cId="565902968" sldId="2147483660"/>
            <pc:sldLayoutMk cId="3863276971" sldId="2147483662"/>
          </pc:sldLayoutMkLst>
          <pc:picChg chg="add mod">
            <ac:chgData name="Vanessa Pallister" userId="5376fdb8-063d-4490-858f-767b792fdb57" providerId="ADAL" clId="{BB6C33B5-550E-47BD-A4C4-ED67EF48CF6C}" dt="2024-06-26T06:22:49.250" v="7"/>
            <ac:picMkLst>
              <pc:docMk/>
              <pc:sldMasterMk cId="565902968" sldId="2147483660"/>
              <pc:sldLayoutMk cId="3863276971" sldId="2147483662"/>
              <ac:picMk id="7" creationId="{9FDE5C22-9647-8F38-9D60-10B610245D83}"/>
            </ac:picMkLst>
          </pc:picChg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1883047736" sldId="2147483663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921824621" sldId="2147483664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55870628" sldId="2147483665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3329737777" sldId="2147483666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912284699" sldId="2147483667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61293308" sldId="2147483668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2886725531" sldId="2147483669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3205394405" sldId="2147483670"/>
          </pc:sldLayoutMkLst>
        </pc:sldLayoutChg>
        <pc:sldLayoutChg chg="new replId">
          <pc:chgData name="Vanessa Pallister" userId="5376fdb8-063d-4490-858f-767b792fdb57" providerId="ADAL" clId="{BB6C33B5-550E-47BD-A4C4-ED67EF48CF6C}" dt="2024-06-26T06:22:26.915" v="4" actId="6938"/>
          <pc:sldLayoutMkLst>
            <pc:docMk/>
            <pc:sldMasterMk cId="565902968" sldId="2147483660"/>
            <pc:sldLayoutMk cId="4014682257" sldId="2147483671"/>
          </pc:sldLayoutMkLst>
        </pc:sldLayoutChg>
      </pc:sldMasterChg>
    </pc:docChg>
  </pc:docChgLst>
  <pc:docChgLst>
    <pc:chgData name="Kerstin Deutsch" userId="S::kerstin.deutsch@conventus.de::709da218-d69d-46b5-826f-4c397f663f3c" providerId="AD" clId="Web-{6A8FBEDA-7926-C5EC-AB2A-4C5680BDA953}"/>
    <pc:docChg chg="modSld">
      <pc:chgData name="Kerstin Deutsch" userId="S::kerstin.deutsch@conventus.de::709da218-d69d-46b5-826f-4c397f663f3c" providerId="AD" clId="Web-{6A8FBEDA-7926-C5EC-AB2A-4C5680BDA953}" dt="2024-06-24T11:52:08.147" v="3" actId="14100"/>
      <pc:docMkLst>
        <pc:docMk/>
      </pc:docMkLst>
      <pc:sldChg chg="addSp delSp modSp">
        <pc:chgData name="Kerstin Deutsch" userId="S::kerstin.deutsch@conventus.de::709da218-d69d-46b5-826f-4c397f663f3c" providerId="AD" clId="Web-{6A8FBEDA-7926-C5EC-AB2A-4C5680BDA953}" dt="2024-06-24T11:52:08.147" v="3" actId="14100"/>
        <pc:sldMkLst>
          <pc:docMk/>
          <pc:sldMk cId="0" sldId="256"/>
        </pc:sldMkLst>
        <pc:picChg chg="add mod">
          <ac:chgData name="Kerstin Deutsch" userId="S::kerstin.deutsch@conventus.de::709da218-d69d-46b5-826f-4c397f663f3c" providerId="AD" clId="Web-{6A8FBEDA-7926-C5EC-AB2A-4C5680BDA953}" dt="2024-06-24T11:52:08.147" v="3" actId="14100"/>
          <ac:picMkLst>
            <pc:docMk/>
            <pc:sldMk cId="0" sldId="256"/>
            <ac:picMk id="2" creationId="{89B6128A-9785-C95D-9ECA-6325238886A4}"/>
          </ac:picMkLst>
        </pc:picChg>
        <pc:picChg chg="del">
          <ac:chgData name="Kerstin Deutsch" userId="S::kerstin.deutsch@conventus.de::709da218-d69d-46b5-826f-4c397f663f3c" providerId="AD" clId="Web-{6A8FBEDA-7926-C5EC-AB2A-4C5680BDA953}" dt="2024-06-24T11:51:26.317" v="0"/>
          <ac:picMkLst>
            <pc:docMk/>
            <pc:sldMk cId="0" sldId="256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242F8-DAEE-D913-2B60-B75CC403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7D288-1ABC-3AC6-B857-CC34F5B7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510F5-9163-2CEB-9F94-F22024C0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C6BDC3-3D67-45A9-6E57-80EB3EE2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312993-8B73-D005-3C49-1B54C415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6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5C06D-60A2-62C0-86DD-30EC5EFC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E1F390-74FA-8453-1866-5CD11357E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56A96-A079-8964-5B5F-01B6A54A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ECB6DB-1407-242A-F190-F58C4FE0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15FC2D-8C64-5E1A-0824-2A1FFF38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39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AC2CA5-BE1A-EB3D-F31E-14584AD9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24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507B62-1E13-1F8A-6B9E-D9F29305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2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27CCB-BE4A-5AF4-FB66-5859749C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DBD7C-122C-6A61-6AB6-D9ADC20E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7AA3D2-FD43-25BB-EAF4-10D9CBEA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A69A3-FCCB-2CA2-3D8E-FCE4A0D9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8A9D5-C0CE-8E40-5FC8-1205084E2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D752D-9F5F-3756-711E-0DC2D0BF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F6D081-0DBA-7AE8-B7A9-B28A80EA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05306-6403-1337-18D5-AF6550E5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, Screenshot, Stadt enthält.&#10;&#10;Beschreibung automatisch generiert.">
            <a:extLst>
              <a:ext uri="{FF2B5EF4-FFF2-40B4-BE49-F238E27FC236}">
                <a16:creationId xmlns:a16="http://schemas.microsoft.com/office/drawing/2014/main" id="{9FDE5C22-9647-8F38-9D60-10B610245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" y="365"/>
            <a:ext cx="9150558" cy="51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6A617-810C-48A6-A8C6-E740DCD9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4B77F-0C51-83E0-807B-A2BE2E7F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CF9F8-4F47-6473-FC01-83F5D63D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4F48CB-E112-FF12-0778-46AC0338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1F9D4-CC1F-5E5B-2A25-F62B3A1C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6552E-B04F-BF11-1F54-F4EA6F93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206FB-CE33-9E7C-87F9-EBBA66993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B8B7EC-2DD6-68A0-358B-5F544ABE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E30286-AE37-4D4E-4AE3-51202025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8AE10D-B114-3874-BB54-CA0C5D71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32A297-FC1E-C951-1706-49665829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8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0CDDF-CBC0-B8A8-66F2-EE2A9E06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A127D-296B-48A9-7FEA-2B7CBEB1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6A2DEB-3355-C03F-30ED-16E109178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4AC595-08F1-30BE-B33D-23D4DB88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F41986-7118-2DCC-F8B1-1809ABB37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4BBF46-B35E-64BB-FD78-0101EC08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8CC64B-EFB8-E120-1E50-7BB7CE73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408070-6D39-CAD8-D54B-152ACCAA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EC457-9A22-CCDB-1A96-68D3405C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7F35F9-B2DD-A370-6662-974EE0D3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24297-2684-DF4D-A374-E692DC18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36FE12-66BD-55A3-6274-46B2934E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73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492BED-664A-D9FF-40F7-FF9E6248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3D7939-BA72-5AD8-80E7-331EBC44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CABCCD-19D5-7705-DC3C-BFCB3649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AC128-30D9-CD5A-5DCC-E05B2B6F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1D00A-81AC-6D6D-4B9F-D13FB61A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88A719-40BC-BB73-A2FF-A7C900C9D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A14608-E97A-51F2-4A20-E7EE8667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145C65-00BE-69C4-F194-ED8E874A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DEA7F6-2D04-D9AE-DD63-FEDC4463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9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F564B-DDE6-CE30-1D73-4974C814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7F8EFB-B0DC-7BC3-54EC-C64B13429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DC0924-7D69-DF57-F1B7-7685AE7FB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7B64BC-F5C3-5B72-B4F5-E0289FA6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95EDA5-85DF-F587-BE68-D9DD959C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6C997D-C202-7453-8CD2-3967D191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5597BA-FB79-292B-C430-A700CA4D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DAFCC6-0B35-7B91-1FEA-F00ADD05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D666E-EB54-714C-E7EA-D81E9088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88C37-B9C2-47F0-A042-6A46914FE1A4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652F7E-91E6-8E3C-409F-82253C848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D2E2F9-3905-A14E-4894-E21B76BD8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36A4A-0779-4141-8586-99BF7374B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9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Himmel, Gebäude, Screenshot enthält.&#10;&#10;Beschreibung automatisch generiert.">
            <a:extLst>
              <a:ext uri="{FF2B5EF4-FFF2-40B4-BE49-F238E27FC236}">
                <a16:creationId xmlns:a16="http://schemas.microsoft.com/office/drawing/2014/main" id="{89B6128A-9785-C95D-9ECA-63252388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" y="97"/>
            <a:ext cx="9145162" cy="5148166"/>
          </a:xfrm>
          <a:prstGeom prst="rect">
            <a:avLst/>
          </a:prstGeom>
          <a:ln>
            <a:solidFill>
              <a:srgbClr val="004155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9144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403103b1-30e1-4232-a2ac-9f5c7e75cfb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92D26C1484174A92E9C288193C249C" ma:contentTypeVersion="13" ma:contentTypeDescription="Ein neues Dokument erstellen." ma:contentTypeScope="" ma:versionID="2d6973a3c259886bb35b86a187a71486">
  <xsd:schema xmlns:xsd="http://www.w3.org/2001/XMLSchema" xmlns:xs="http://www.w3.org/2001/XMLSchema" xmlns:p="http://schemas.microsoft.com/office/2006/metadata/properties" xmlns:ns2="e58eaca8-f4da-4d53-a948-ecd7d12d3e4a" xmlns:ns3="403103b1-30e1-4232-a2ac-9f5c7e75cfbc" targetNamespace="http://schemas.microsoft.com/office/2006/metadata/properties" ma:root="true" ma:fieldsID="d0673fe2eeddfb366b09a5859123df7e" ns2:_="" ns3:_="">
    <xsd:import namespace="e58eaca8-f4da-4d53-a948-ecd7d12d3e4a"/>
    <xsd:import namespace="403103b1-30e1-4232-a2ac-9f5c7e75cfbc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aa604c3-3c6f-4d8e-99e7-b9f3f474ee3a}" ma:internalName="TaxCatchAll" ma:showField="CatchAllData" ma:web="78743ffd-ac1a-4700-8f52-39e3aa397c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aa604c3-3c6f-4d8e-99e7-b9f3f474ee3a}" ma:internalName="TaxCatchAllLabel" ma:readOnly="true" ma:showField="CatchAllDataLabel" ma:web="78743ffd-ac1a-4700-8f52-39e3aa397c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103b1-30e1-4232-a2ac-9f5c7e75c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A4B49-7780-485B-B34E-A3AB47410BF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403103b1-30e1-4232-a2ac-9f5c7e75cfb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58eaca8-f4da-4d53-a948-ecd7d12d3e4a"/>
  </ds:schemaRefs>
</ds:datastoreItem>
</file>

<file path=customXml/itemProps2.xml><?xml version="1.0" encoding="utf-8"?>
<ds:datastoreItem xmlns:ds="http://schemas.openxmlformats.org/officeDocument/2006/customXml" ds:itemID="{03302C54-4AAD-4101-85C4-DC9E4E7F6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35586-6E02-4EFD-8B62-5E9FA69621D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D7FD549-410B-4F92-A200-BBD9A45093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Benutzerdefiniertes 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Dung Nguyễn</cp:lastModifiedBy>
  <cp:revision>71</cp:revision>
  <dcterms:created xsi:type="dcterms:W3CDTF">2016-09-28T14:04:57Z</dcterms:created>
  <dcterms:modified xsi:type="dcterms:W3CDTF">2024-09-30T11:10:31Z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0x0101004592D26C1484174A92E9C288193C249C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xd_ProgID">
    <vt:lpwstr/>
  </property>
  <property fmtid="{D5CDD505-2E9C-101B-9397-08002B2CF9AE}" pid="7" name="Zielgruppe">
    <vt:lpwstr/>
  </property>
  <property fmtid="{D5CDD505-2E9C-101B-9397-08002B2CF9AE}" pid="8" name="Inhalt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Bereich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Darstellung">
    <vt:lpwstr/>
  </property>
  <property fmtid="{D5CDD505-2E9C-101B-9397-08002B2CF9AE}" pid="15" name="xd_Signature">
    <vt:bool>false</vt:bool>
  </property>
</Properties>
</file>